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2023F-291C-4CCB-9024-0E52DE6E2A5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450A-13C2-4694-ABFA-108C52905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dirty="0" smtClean="0"/>
              <a:t>EPISTEMOLOGY –PROCESS OF KNOWLEDGE BUILDING AND GENERATION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Dr. </a:t>
            </a:r>
            <a:r>
              <a:rPr lang="en-US" dirty="0" err="1" smtClean="0"/>
              <a:t>Goutam</a:t>
            </a:r>
            <a:r>
              <a:rPr lang="en-US" dirty="0" smtClean="0"/>
              <a:t> </a:t>
            </a:r>
            <a:r>
              <a:rPr lang="en-US" dirty="0" err="1" smtClean="0"/>
              <a:t>Patra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Govt. College of Education, </a:t>
            </a:r>
            <a:r>
              <a:rPr lang="en-US" dirty="0" err="1" smtClean="0"/>
              <a:t>Banipur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North 24 </a:t>
            </a:r>
            <a:r>
              <a:rPr lang="en-US" dirty="0" err="1" smtClean="0"/>
              <a:t>Paraganas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West Bengal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r>
              <a:rPr lang="en-US" dirty="0" smtClean="0"/>
              <a:t>Training implies development of perfection of skills and competencies</a:t>
            </a:r>
          </a:p>
          <a:p>
            <a:r>
              <a:rPr lang="en-US" dirty="0" smtClean="0"/>
              <a:t>It is a period bound process</a:t>
            </a:r>
          </a:p>
          <a:p>
            <a:r>
              <a:rPr lang="en-US" dirty="0" smtClean="0"/>
              <a:t>Its aim is to develop one or more skills</a:t>
            </a:r>
          </a:p>
          <a:p>
            <a:r>
              <a:rPr lang="en-US" dirty="0" smtClean="0"/>
              <a:t>The place of training is Training Institution or workshop or training centre</a:t>
            </a:r>
          </a:p>
          <a:p>
            <a:r>
              <a:rPr lang="en-US" dirty="0" smtClean="0"/>
              <a:t>More emphasis on practical aspects</a:t>
            </a:r>
          </a:p>
          <a:p>
            <a:r>
              <a:rPr lang="en-US" dirty="0" smtClean="0"/>
              <a:t>It  has fixed and limited methods and changes from skill to skill</a:t>
            </a:r>
          </a:p>
          <a:p>
            <a:r>
              <a:rPr lang="en-US" dirty="0" smtClean="0"/>
              <a:t>Training environment is authoritarian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No flexibility in methods </a:t>
            </a:r>
          </a:p>
          <a:p>
            <a:r>
              <a:rPr lang="en-US" dirty="0" smtClean="0"/>
              <a:t>Only proficiency in the skill of the profession is tested</a:t>
            </a:r>
          </a:p>
          <a:p>
            <a:r>
              <a:rPr lang="en-US" dirty="0" smtClean="0"/>
              <a:t>Scope is limited to psychomotor </a:t>
            </a:r>
            <a:r>
              <a:rPr lang="en-US" smtClean="0"/>
              <a:t>dimension only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‘Information’ is derived from a Latin word   ‘</a:t>
            </a:r>
            <a:r>
              <a:rPr lang="en-US" dirty="0" err="1" smtClean="0"/>
              <a:t>informatio</a:t>
            </a:r>
            <a:r>
              <a:rPr lang="en-US" dirty="0" smtClean="0"/>
              <a:t>’ – ‘</a:t>
            </a:r>
            <a:r>
              <a:rPr lang="en-US" dirty="0" err="1" smtClean="0"/>
              <a:t>Informere</a:t>
            </a:r>
            <a:r>
              <a:rPr lang="en-US" dirty="0" smtClean="0"/>
              <a:t>’ means to instruct mind or to shape the mind</a:t>
            </a:r>
          </a:p>
          <a:p>
            <a:r>
              <a:rPr lang="en-US" dirty="0" smtClean="0"/>
              <a:t>It is symbolic or non-symbolic</a:t>
            </a:r>
          </a:p>
          <a:p>
            <a:r>
              <a:rPr lang="en-US" dirty="0" smtClean="0"/>
              <a:t>It related to memory or beyond memory</a:t>
            </a:r>
          </a:p>
          <a:p>
            <a:r>
              <a:rPr lang="en-US" dirty="0" smtClean="0"/>
              <a:t>It enters into the sensory organs as input</a:t>
            </a:r>
          </a:p>
          <a:p>
            <a:r>
              <a:rPr lang="en-US" dirty="0" err="1" smtClean="0"/>
              <a:t>Dusenbery</a:t>
            </a:r>
            <a:r>
              <a:rPr lang="en-US" dirty="0" smtClean="0"/>
              <a:t> defines it in ‘Sensory Ecology’ as casual input and energetic input</a:t>
            </a:r>
          </a:p>
          <a:p>
            <a:r>
              <a:rPr lang="en-US" dirty="0" smtClean="0"/>
              <a:t>Information is created, received and maintained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Relation between Information and Knowledge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Information is processed data and knowledge is such information which is </a:t>
            </a:r>
            <a:r>
              <a:rPr lang="en-US" dirty="0" err="1" smtClean="0"/>
              <a:t>usaable</a:t>
            </a:r>
            <a:endParaRPr lang="en-US" dirty="0" smtClean="0"/>
          </a:p>
          <a:p>
            <a:r>
              <a:rPr lang="en-US" dirty="0" smtClean="0"/>
              <a:t>Information is necessary for generating knowledge</a:t>
            </a:r>
          </a:p>
          <a:p>
            <a:r>
              <a:rPr lang="en-US" dirty="0" smtClean="0"/>
              <a:t>Knowledge is reflection of information patter</a:t>
            </a:r>
          </a:p>
          <a:p>
            <a:r>
              <a:rPr lang="en-US" dirty="0" smtClean="0"/>
              <a:t>Processing is needed to form knowledge</a:t>
            </a:r>
          </a:p>
          <a:p>
            <a:r>
              <a:rPr lang="en-US" sz="4000" b="1" smtClean="0"/>
              <a:t>Belief (PROVED BELIEF IS KNOWLEDGE)</a:t>
            </a:r>
            <a:endParaRPr lang="en-US" sz="4000" b="1" dirty="0" smtClean="0"/>
          </a:p>
          <a:p>
            <a:r>
              <a:rPr lang="en-US" b="1" dirty="0" smtClean="0"/>
              <a:t>Trust-faith , </a:t>
            </a:r>
            <a:r>
              <a:rPr lang="en-US" b="1" dirty="0" err="1" smtClean="0"/>
              <a:t>Asuurance</a:t>
            </a:r>
            <a:r>
              <a:rPr lang="en-US" b="1" dirty="0" smtClean="0"/>
              <a:t>, hope </a:t>
            </a:r>
          </a:p>
          <a:p>
            <a:r>
              <a:rPr lang="en-US" b="1" dirty="0" smtClean="0"/>
              <a:t>Truth derived from self-</a:t>
            </a:r>
            <a:r>
              <a:rPr lang="en-US" b="1" dirty="0" err="1" smtClean="0"/>
              <a:t>judgement</a:t>
            </a:r>
            <a:endParaRPr lang="en-US" b="1" dirty="0" smtClean="0"/>
          </a:p>
          <a:p>
            <a:r>
              <a:rPr lang="en-US" b="1" dirty="0" smtClean="0"/>
              <a:t>Imagination-Delusion –Paranoid </a:t>
            </a:r>
            <a:r>
              <a:rPr lang="en-US" b="1" dirty="0" err="1" smtClean="0"/>
              <a:t>scyzophrenia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8229600" cy="5333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9154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‘</a:t>
            </a:r>
            <a:r>
              <a:rPr lang="en-US" dirty="0" err="1" smtClean="0"/>
              <a:t>Epistemos</a:t>
            </a:r>
            <a:r>
              <a:rPr lang="en-US" dirty="0" smtClean="0"/>
              <a:t>’-a Greek word means Knowledge</a:t>
            </a:r>
          </a:p>
          <a:p>
            <a:r>
              <a:rPr lang="en-US" dirty="0" smtClean="0"/>
              <a:t>Source of knowledge- 1. Experience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2. Sense Perception</a:t>
            </a:r>
          </a:p>
          <a:p>
            <a:r>
              <a:rPr lang="en-US" dirty="0" smtClean="0"/>
              <a:t>Locke- Knowledge is the interrelation of ideas through the perception of mind</a:t>
            </a:r>
          </a:p>
          <a:p>
            <a:r>
              <a:rPr lang="en-US" dirty="0" smtClean="0"/>
              <a:t>Indian philosophy;- process of generation of knowledge depends on the combination of- sensory organs, subject matter, mind, intelligence and soul</a:t>
            </a:r>
          </a:p>
          <a:p>
            <a:r>
              <a:rPr lang="en-US" dirty="0" smtClean="0"/>
              <a:t>Source- perception, inference and analogy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sz="3600" dirty="0" smtClean="0"/>
              <a:t>Western philosophy;-only perception</a:t>
            </a:r>
          </a:p>
          <a:p>
            <a:r>
              <a:rPr lang="en-US" sz="3600" dirty="0" err="1" smtClean="0"/>
              <a:t>Charbak</a:t>
            </a:r>
            <a:r>
              <a:rPr lang="en-US" sz="3600" dirty="0" smtClean="0"/>
              <a:t> philosophy- only perception</a:t>
            </a:r>
          </a:p>
          <a:p>
            <a:r>
              <a:rPr lang="en-US" sz="3600" dirty="0" smtClean="0"/>
              <a:t>Buddhist philosophy- perception and inference</a:t>
            </a:r>
          </a:p>
          <a:p>
            <a:r>
              <a:rPr lang="en-US" sz="3600" dirty="0" smtClean="0"/>
              <a:t>Jain philosophy- No perception, only mind and Sensory organs</a:t>
            </a:r>
          </a:p>
          <a:p>
            <a:r>
              <a:rPr lang="en-US" sz="3600" dirty="0" err="1" smtClean="0"/>
              <a:t>Sankhya</a:t>
            </a:r>
            <a:r>
              <a:rPr lang="en-US" sz="3600" dirty="0" smtClean="0"/>
              <a:t> philosophy-process of knowledge building- 1.Sensory Contact 2. Impression 3. Mind and Intelligence reflect the subject. 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Socrates- generation and building of Knowledge through  Analysis, </a:t>
            </a:r>
            <a:r>
              <a:rPr lang="en-US" dirty="0" err="1" smtClean="0"/>
              <a:t>judgement</a:t>
            </a:r>
            <a:r>
              <a:rPr lang="en-US" dirty="0" smtClean="0"/>
              <a:t>, inner views and practice</a:t>
            </a:r>
          </a:p>
          <a:p>
            <a:r>
              <a:rPr lang="en-US" dirty="0" smtClean="0"/>
              <a:t>Plato- emphasized on intelligence and Reason</a:t>
            </a:r>
          </a:p>
          <a:p>
            <a:pPr>
              <a:buNone/>
            </a:pPr>
            <a:r>
              <a:rPr lang="en-US" dirty="0" smtClean="0"/>
              <a:t>      He divided man into 3 category</a:t>
            </a:r>
          </a:p>
          <a:p>
            <a:pPr>
              <a:buNone/>
            </a:pPr>
            <a:r>
              <a:rPr lang="en-US" dirty="0" smtClean="0"/>
              <a:t>    1. Intelligent person</a:t>
            </a:r>
          </a:p>
          <a:p>
            <a:pPr>
              <a:buNone/>
            </a:pPr>
            <a:r>
              <a:rPr lang="en-US" dirty="0" smtClean="0"/>
              <a:t>    2. Energetic  person</a:t>
            </a:r>
          </a:p>
          <a:p>
            <a:pPr>
              <a:buNone/>
            </a:pPr>
            <a:r>
              <a:rPr lang="en-US" dirty="0" smtClean="0"/>
              <a:t>    3. Sensual person</a:t>
            </a:r>
          </a:p>
          <a:p>
            <a:pPr>
              <a:buNone/>
            </a:pPr>
            <a:r>
              <a:rPr lang="en-US" smtClean="0"/>
              <a:t>Epistemology- Discussion of </a:t>
            </a:r>
            <a:r>
              <a:rPr lang="en-US" dirty="0" smtClean="0"/>
              <a:t>source of knowledge, definition, experience, inference, intelligence, memory, </a:t>
            </a:r>
            <a:r>
              <a:rPr lang="en-US" smtClean="0"/>
              <a:t>cognitive constructivism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 &amp;    SKILL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791200"/>
          </a:xfrm>
        </p:spPr>
        <p:txBody>
          <a:bodyPr/>
          <a:lstStyle/>
          <a:p>
            <a:r>
              <a:rPr lang="en-US" dirty="0" smtClean="0"/>
              <a:t>Locke- Knowledge is the interrelation of ideas through the perception of mind</a:t>
            </a:r>
          </a:p>
          <a:p>
            <a:r>
              <a:rPr lang="en-US" dirty="0" smtClean="0"/>
              <a:t>Knowledge is acquired through intelligence</a:t>
            </a:r>
          </a:p>
          <a:p>
            <a:r>
              <a:rPr lang="en-US" dirty="0" smtClean="0"/>
              <a:t>Experience is the source of knowledge</a:t>
            </a:r>
          </a:p>
          <a:p>
            <a:r>
              <a:rPr lang="en-US" dirty="0" smtClean="0"/>
              <a:t>Knowledge building depends on the procession of information received from environment</a:t>
            </a:r>
          </a:p>
          <a:p>
            <a:r>
              <a:rPr lang="en-US" dirty="0" smtClean="0"/>
              <a:t>Knowledge can be constructed according to the  Cognitive constructivism</a:t>
            </a:r>
          </a:p>
          <a:p>
            <a:r>
              <a:rPr lang="en-US" dirty="0" smtClean="0"/>
              <a:t>Knowledge is centre point of learning process-</a:t>
            </a:r>
            <a:r>
              <a:rPr lang="en-US" dirty="0" err="1" smtClean="0"/>
              <a:t>knoweldge</a:t>
            </a:r>
            <a:r>
              <a:rPr lang="en-US" dirty="0" smtClean="0"/>
              <a:t>-understanding-application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r>
              <a:rPr lang="en-US" dirty="0" smtClean="0"/>
              <a:t>Knowledge represents the lowest level  of learning outcomes in the cognitive domain</a:t>
            </a:r>
          </a:p>
          <a:p>
            <a:r>
              <a:rPr lang="en-US" dirty="0" smtClean="0"/>
              <a:t>Skill: It indicates the development of muscular action and </a:t>
            </a:r>
            <a:r>
              <a:rPr lang="en-US" dirty="0" err="1" smtClean="0"/>
              <a:t>neuro-motoric</a:t>
            </a:r>
            <a:r>
              <a:rPr lang="en-US" dirty="0" smtClean="0"/>
              <a:t> coordination</a:t>
            </a:r>
          </a:p>
          <a:p>
            <a:r>
              <a:rPr lang="en-US" dirty="0" smtClean="0"/>
              <a:t>Skills concern with1.Reflex movement 2.Basic –fundamental movement 3. Perceptual abilities 4. skilled movement 4. Non-discursive communication-Movement communication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Teaching and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‘A complex Process’ ‘interactive communication’ ‘Art’ ‘Science’ ‘a creative process’</a:t>
            </a:r>
          </a:p>
          <a:p>
            <a:endParaRPr lang="en-US" dirty="0" smtClean="0"/>
          </a:p>
          <a:p>
            <a:r>
              <a:rPr lang="en-US" dirty="0" smtClean="0"/>
              <a:t>Teaching- ‘a kind of communication’ –Edgar Dale</a:t>
            </a:r>
          </a:p>
          <a:p>
            <a:r>
              <a:rPr lang="en-US" dirty="0" smtClean="0"/>
              <a:t>‘communication and projection of experiences’-G.G Stern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BURTON: Teaching is the stimulation, guidance, direction and encouragement of learning</a:t>
            </a:r>
          </a:p>
          <a:p>
            <a:r>
              <a:rPr lang="en-US" dirty="0" smtClean="0"/>
              <a:t>THOMAS: Teaching is the task of a teacher which is performed for the development of a child.</a:t>
            </a:r>
          </a:p>
          <a:p>
            <a:r>
              <a:rPr lang="en-US" dirty="0" smtClean="0"/>
              <a:t>N. L. GAGE: Teaching is a form of interpersonal influence aimed at changing the behavior potential of another personal</a:t>
            </a:r>
          </a:p>
          <a:p>
            <a:r>
              <a:rPr lang="en-US" dirty="0" smtClean="0"/>
              <a:t>Michael </a:t>
            </a:r>
            <a:r>
              <a:rPr lang="en-US" dirty="0" err="1" smtClean="0"/>
              <a:t>Oakeshort</a:t>
            </a:r>
            <a:r>
              <a:rPr lang="en-US" dirty="0" smtClean="0"/>
              <a:t>: Teaching is two-fold activity of communicating information and communicating judgment.</a:t>
            </a:r>
          </a:p>
          <a:p>
            <a:r>
              <a:rPr lang="en-US" dirty="0" err="1" smtClean="0"/>
              <a:t>Ryburn</a:t>
            </a:r>
            <a:r>
              <a:rPr lang="en-US" dirty="0" smtClean="0"/>
              <a:t>: Teaching is a relationship which helps the child to develop his powers</a:t>
            </a:r>
          </a:p>
          <a:p>
            <a:r>
              <a:rPr lang="en-US" dirty="0" err="1" smtClean="0"/>
              <a:t>B.O.Smith</a:t>
            </a:r>
            <a:r>
              <a:rPr lang="en-US" dirty="0" smtClean="0"/>
              <a:t>: Teaching is a system of actions intended to induce learning…a </a:t>
            </a:r>
            <a:r>
              <a:rPr lang="en-US" dirty="0" err="1" smtClean="0"/>
              <a:t>tripolar</a:t>
            </a:r>
            <a:r>
              <a:rPr lang="en-US" dirty="0" smtClean="0"/>
              <a:t> process’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56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10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DIAGRAMMATIC PRESENTATION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2438400" y="2667000"/>
            <a:ext cx="39624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FIVE PROCESESS OF TEACHING</a:t>
            </a:r>
            <a:endParaRPr lang="en-US" sz="3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505200" y="2286000"/>
            <a:ext cx="76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 flipV="1">
            <a:off x="1524000" y="3962400"/>
            <a:ext cx="914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</p:cNvCxnSpPr>
          <p:nvPr/>
        </p:nvCxnSpPr>
        <p:spPr>
          <a:xfrm flipV="1">
            <a:off x="6400800" y="3962400"/>
            <a:ext cx="1143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</p:cNvCxnSpPr>
          <p:nvPr/>
        </p:nvCxnSpPr>
        <p:spPr>
          <a:xfrm>
            <a:off x="4419600" y="5334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676400" y="1143000"/>
            <a:ext cx="30480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MAKING AND USING KNOWLEDGE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52400" y="3200400"/>
            <a:ext cx="1752600" cy="2438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TEACHING WITH STRATEGIES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8000" y="3200400"/>
            <a:ext cx="1905000" cy="2209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CONTROLLING TEACHER’S PERSONALITY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743200" y="5562600"/>
            <a:ext cx="3352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CREATING INTERPERSONAL CLIMATE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096000" y="1524000"/>
            <a:ext cx="2286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SHAPING THE SCHOOLS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5" idx="7"/>
            <a:endCxn id="14" idx="3"/>
          </p:cNvCxnSpPr>
          <p:nvPr/>
        </p:nvCxnSpPr>
        <p:spPr>
          <a:xfrm flipV="1">
            <a:off x="5820520" y="2759775"/>
            <a:ext cx="610257" cy="297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652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EPISTEMOLOGY –PROCESS OF KNOWLEDGE BUILDING AND GENERATION </vt:lpstr>
      <vt:lpstr>Slide 2</vt:lpstr>
      <vt:lpstr>Slide 3</vt:lpstr>
      <vt:lpstr>Slide 4</vt:lpstr>
      <vt:lpstr>KNOWLEDGE  &amp;    SKILL</vt:lpstr>
      <vt:lpstr>Slide 6</vt:lpstr>
      <vt:lpstr>Teaching and Training</vt:lpstr>
      <vt:lpstr>DEFINITOIN</vt:lpstr>
      <vt:lpstr>Slide 9</vt:lpstr>
      <vt:lpstr>TRAINING</vt:lpstr>
      <vt:lpstr>Slide 11</vt:lpstr>
      <vt:lpstr>Slide 12</vt:lpstr>
      <vt:lpstr>Relation between Information and Knowledge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EPISTEMOLOGY –PROCESS OF KNOWLEDGE BUILDING AND GENERATION</dc:title>
  <dc:creator>A</dc:creator>
  <cp:lastModifiedBy>USER</cp:lastModifiedBy>
  <cp:revision>36</cp:revision>
  <dcterms:created xsi:type="dcterms:W3CDTF">2016-04-06T02:30:27Z</dcterms:created>
  <dcterms:modified xsi:type="dcterms:W3CDTF">2017-11-01T14:26:10Z</dcterms:modified>
</cp:coreProperties>
</file>